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mbria Math" panose="02040503050406030204" pitchFamily="18" charset="0"/>
      <p:regular r:id="rId55"/>
    </p:embeddedFont>
    <p:embeddedFont>
      <p:font typeface="Century Gothic" panose="020B0502020202020204" pitchFamily="34" charset="0"/>
      <p:regular r:id="rId56"/>
      <p:bold r:id="rId57"/>
      <p:italic r:id="rId58"/>
      <p:boldItalic r:id="rId59"/>
    </p:embeddedFont>
    <p:embeddedFont>
      <p:font typeface="Candara" panose="020E0502030303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76" d="100"/>
          <a:sy n="76" d="100"/>
        </p:scale>
        <p:origin x="1061" y="6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13/5/2018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2" Type="http://schemas.openxmlformats.org/officeDocument/2006/relationships/tags" Target="../tags/tag114.xml"/><Relationship Id="rId16" Type="http://schemas.openxmlformats.org/officeDocument/2006/relationships/image" Target="../media/image27.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1.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6.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22.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21.xml"/><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4.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3.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2994656" y="3184494"/>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3"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5" name="Picture 4">
            <a:extLst>
              <a:ext uri="{FF2B5EF4-FFF2-40B4-BE49-F238E27FC236}">
                <a16:creationId xmlns:a16="http://schemas.microsoft.com/office/drawing/2014/main" id="{5CA6D57B-5420-4AE0-AC37-18D241AA6F30}"/>
              </a:ext>
            </a:extLst>
          </p:cNvPr>
          <p:cNvPicPr>
            <a:picLocks noChangeAspect="1"/>
          </p:cNvPicPr>
          <p:nvPr>
            <p:custDataLst>
              <p:tags r:id="rId1"/>
            </p:custDataLst>
          </p:nvPr>
        </p:nvPicPr>
        <p:blipFill>
          <a:blip r:embed="rId24"/>
          <a:stretch>
            <a:fillRect/>
          </a:stretch>
        </p:blipFill>
        <p:spPr>
          <a:xfrm>
            <a:off x="49228" y="1802691"/>
            <a:ext cx="3306056"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30"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pagestyle{empty}&#10;\begin{document}&#10;&#10;$$\varepsilon_{Max} = \frac{ \left( \Pi_{JetPlane} V_{Jet} \right)^3}{S_{Jet}}$$&#10;&#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199715</TotalTime>
  <Words>3624</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Cambria Math</vt:lpstr>
      <vt:lpstr>Arial</vt:lpstr>
      <vt:lpstr>Century Gothic</vt:lpstr>
      <vt:lpstr>Symbol</vt:lpstr>
      <vt:lpstr>Times New Roman</vt:lpstr>
      <vt:lpstr>Wingdings</vt:lpstr>
      <vt:lpstr>Candara</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6663</cp:revision>
  <cp:lastPrinted>2017-10-01T14:51:00Z</cp:lastPrinted>
  <dcterms:created xsi:type="dcterms:W3CDTF">2009-05-27T15:44:15Z</dcterms:created>
  <dcterms:modified xsi:type="dcterms:W3CDTF">2018-05-14T03:57:28Z</dcterms:modified>
</cp:coreProperties>
</file>